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18" r:id="rId120"/>
    <p:sldId id="419" r:id="rId121"/>
    <p:sldId id="417" r:id="rId122"/>
    <p:sldId id="428" r:id="rId123"/>
    <p:sldId id="429" r:id="rId124"/>
    <p:sldId id="430" r:id="rId125"/>
    <p:sldId id="373" r:id="rId126"/>
    <p:sldId id="374" r:id="rId127"/>
    <p:sldId id="375" r:id="rId128"/>
    <p:sldId id="376" r:id="rId129"/>
    <p:sldId id="425" r:id="rId130"/>
    <p:sldId id="426" r:id="rId131"/>
    <p:sldId id="427" r:id="rId132"/>
    <p:sldId id="422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09-29T22:34:26.833" v="552" actId="207"/>
      <pc:docMkLst>
        <pc:docMk/>
      </pc:docMkLst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5130"/>
          </a:xfrm>
        </p:spPr>
        <p:txBody>
          <a:bodyPr/>
          <a:lstStyle/>
          <a:p>
            <a:r>
              <a:rPr lang="en-IE" dirty="0"/>
              <a:t>Testbench: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5AC5-D0EE-4584-BB2A-653DB487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6640-FC1C-4F1E-899B-6580E66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4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Knowing hardware FPGA design basics can help with better understanding limitations and capabilities of </a:t>
            </a:r>
            <a:r>
              <a:rPr lang="en-IE"/>
              <a:t>FPGA technology</a:t>
            </a:r>
            <a:endParaRPr lang="en-IE" dirty="0"/>
          </a:p>
          <a:p>
            <a:r>
              <a:rPr lang="en-IE" dirty="0"/>
              <a:t>From the software developer perspective, CPU is a black-box that is: </a:t>
            </a:r>
          </a:p>
          <a:p>
            <a:pPr lvl="1"/>
            <a:r>
              <a:rPr lang="en-IE" dirty="0"/>
              <a:t>Executing instructions </a:t>
            </a:r>
          </a:p>
          <a:p>
            <a:pPr lvl="1"/>
            <a:r>
              <a:rPr lang="en-IE" dirty="0"/>
              <a:t>Loading data from the memory</a:t>
            </a:r>
          </a:p>
          <a:p>
            <a:pPr lvl="1"/>
            <a:r>
              <a:rPr lang="en-IE" dirty="0"/>
              <a:t>Storing results back to memory </a:t>
            </a:r>
          </a:p>
          <a:p>
            <a:pPr lvl="1"/>
            <a:r>
              <a:rPr lang="en-IE" dirty="0"/>
              <a:t>Accessing IO devices</a:t>
            </a:r>
          </a:p>
          <a:p>
            <a:pPr lvl="1"/>
            <a:r>
              <a:rPr lang="en-IE" dirty="0"/>
              <a:t>Etc</a:t>
            </a:r>
          </a:p>
          <a:p>
            <a:pPr lvl="1"/>
            <a:r>
              <a:rPr lang="en-IE" dirty="0"/>
              <a:t>What’s happening inside a black-box is a 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7196</TotalTime>
  <Words>6968</Words>
  <Application>Microsoft Office PowerPoint</Application>
  <PresentationFormat>Widescreen</PresentationFormat>
  <Paragraphs>2330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182</cp:revision>
  <dcterms:created xsi:type="dcterms:W3CDTF">2019-09-13T04:42:38Z</dcterms:created>
  <dcterms:modified xsi:type="dcterms:W3CDTF">2019-09-29T22:34:33Z</dcterms:modified>
</cp:coreProperties>
</file>